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Ook beschikbaar op iPad, Apple Watch, Mac, Apple TV, Vision Pro en iPod Touch 7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ot-air balloons viewed from below against a blue sky"/>
          <p:cNvSpPr/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Hot-air balloons viewed from below against a blue sky"/>
          <p:cNvSpPr/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the top of a hot-air balloon viewed from above"/>
          <p:cNvSpPr/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t-air balloons viewed from below against a blue sky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Hot-air balloons viewed from below against a blue sky"/>
          <p:cNvSpPr/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ыыы-4.png" descr="ыыы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15" y="-8228"/>
            <a:ext cx="15195470" cy="977005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am A3 Sergei, Jannes, Sander, Pascal, Vis de Boer &amp; de Blauwe Trekker"/>
          <p:cNvSpPr txBox="1"/>
          <p:nvPr>
            <p:ph type="body" idx="21"/>
          </p:nvPr>
        </p:nvSpPr>
        <p:spPr>
          <a:xfrm>
            <a:off x="7326645" y="2680317"/>
            <a:ext cx="5709461" cy="1646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587022">
              <a:defRPr b="0" sz="3000">
                <a:solidFill>
                  <a:srgbClr val="87BCD4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Team A3</a:t>
            </a:r>
            <a:br/>
            <a:r>
              <a:t>Sergei, Jannes, Sander, Pascal,</a:t>
            </a:r>
            <a:br/>
            <a:r>
              <a:t>Vis de Boer &amp; de Blauwe Trekker</a:t>
            </a:r>
          </a:p>
        </p:txBody>
      </p:sp>
      <p:sp>
        <p:nvSpPr>
          <p:cNvPr id="173" name="Demo-1"/>
          <p:cNvSpPr txBox="1"/>
          <p:nvPr/>
        </p:nvSpPr>
        <p:spPr>
          <a:xfrm>
            <a:off x="8161866" y="1385308"/>
            <a:ext cx="4039019" cy="1489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699251">
              <a:lnSpc>
                <a:spcPct val="80000"/>
              </a:lnSpc>
              <a:spcBef>
                <a:spcPts val="0"/>
              </a:spcBef>
              <a:defRPr spc="-176" sz="8820">
                <a:solidFill>
                  <a:srgbClr val="87BCD4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Demo-1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FID"/>
          <p:cNvSpPr txBox="1"/>
          <p:nvPr>
            <p:ph type="title"/>
          </p:nvPr>
        </p:nvSpPr>
        <p:spPr>
          <a:xfrm>
            <a:off x="698500" y="436132"/>
            <a:ext cx="3089738" cy="1613364"/>
          </a:xfrm>
          <a:prstGeom prst="rect">
            <a:avLst/>
          </a:prstGeom>
        </p:spPr>
        <p:txBody>
          <a:bodyPr/>
          <a:lstStyle>
            <a:lvl1pPr>
              <a:defRPr b="0" spc="-200" sz="10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RFID</a:t>
            </a:r>
          </a:p>
        </p:txBody>
      </p:sp>
      <p:pic>
        <p:nvPicPr>
          <p:cNvPr id="176" name="Layer.tiff" descr="Laye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9415" y="3420685"/>
            <a:ext cx="4974888" cy="419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yer.tiff" descr="Lay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7584" y="5543549"/>
            <a:ext cx="6172059" cy="4284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aspberry Pi"/>
          <p:cNvSpPr txBox="1"/>
          <p:nvPr>
            <p:ph type="title"/>
          </p:nvPr>
        </p:nvSpPr>
        <p:spPr>
          <a:xfrm>
            <a:off x="2992396" y="633594"/>
            <a:ext cx="8313027" cy="3104589"/>
          </a:xfrm>
          <a:prstGeom prst="rect">
            <a:avLst/>
          </a:prstGeom>
        </p:spPr>
        <p:txBody>
          <a:bodyPr/>
          <a:lstStyle>
            <a:lvl1pPr>
              <a:defRPr b="0" spc="-200" sz="10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Raspberry Pi</a:t>
            </a:r>
          </a:p>
        </p:txBody>
      </p:sp>
      <p:pic>
        <p:nvPicPr>
          <p:cNvPr id="180" name="Layer.tiff" descr="Laye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3092" y="3615081"/>
            <a:ext cx="6478616" cy="4561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ireless"/>
          <p:cNvSpPr txBox="1"/>
          <p:nvPr>
            <p:ph type="title"/>
          </p:nvPr>
        </p:nvSpPr>
        <p:spPr>
          <a:xfrm>
            <a:off x="3933929" y="480814"/>
            <a:ext cx="5136942" cy="1618721"/>
          </a:xfrm>
          <a:prstGeom prst="rect">
            <a:avLst/>
          </a:prstGeom>
        </p:spPr>
        <p:txBody>
          <a:bodyPr/>
          <a:lstStyle>
            <a:lvl1pPr>
              <a:defRPr b="0" spc="-200" sz="10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Wireless</a:t>
            </a:r>
          </a:p>
        </p:txBody>
      </p:sp>
      <p:pic>
        <p:nvPicPr>
          <p:cNvPr id="183" name="Layer.tiff" descr="Laye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19" y="3853163"/>
            <a:ext cx="4947605" cy="3585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Layer.tiff" descr="Lay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4619" y="3206525"/>
            <a:ext cx="5525813" cy="5115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аб1.png" descr="раб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27582"/>
            <a:ext cx="13004801" cy="776350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cheme"/>
          <p:cNvSpPr txBox="1"/>
          <p:nvPr/>
        </p:nvSpPr>
        <p:spPr>
          <a:xfrm>
            <a:off x="5012872" y="632883"/>
            <a:ext cx="2979056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1">
                    <a:lumOff val="16847"/>
                  </a:schemeClr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Scheme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testflight-2023-05-19.png.png" descr="testflight-2023-05-19.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79" y="382834"/>
            <a:ext cx="2133375" cy="213337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stFlight"/>
          <p:cNvSpPr txBox="1"/>
          <p:nvPr>
            <p:ph type="title"/>
          </p:nvPr>
        </p:nvSpPr>
        <p:spPr>
          <a:xfrm>
            <a:off x="2590799" y="699613"/>
            <a:ext cx="5105401" cy="1016001"/>
          </a:xfrm>
          <a:prstGeom prst="rect">
            <a:avLst/>
          </a:prstGeom>
        </p:spPr>
        <p:txBody>
          <a:bodyPr/>
          <a:lstStyle>
            <a:lvl1pPr defTabSz="352213">
              <a:lnSpc>
                <a:spcPct val="100000"/>
              </a:lnSpc>
              <a:defRPr b="0" spc="0" sz="6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TestFlight</a:t>
            </a:r>
          </a:p>
        </p:txBody>
      </p:sp>
      <p:sp>
        <p:nvSpPr>
          <p:cNvPr id="191" name="iOS-only"/>
          <p:cNvSpPr txBox="1"/>
          <p:nvPr>
            <p:ph type="body" idx="22"/>
          </p:nvPr>
        </p:nvSpPr>
        <p:spPr>
          <a:xfrm>
            <a:off x="2590800" y="1583647"/>
            <a:ext cx="5105401" cy="671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sz="3000">
                <a:solidFill>
                  <a:schemeClr val="accent1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iOS-only</a:t>
            </a:r>
          </a:p>
        </p:txBody>
      </p:sp>
      <p:sp>
        <p:nvSpPr>
          <p:cNvPr id="192" name="iOS 15+ iPhone 6s/SE1 en hoger…"/>
          <p:cNvSpPr txBox="1"/>
          <p:nvPr>
            <p:ph type="body" sz="quarter" idx="1"/>
          </p:nvPr>
        </p:nvSpPr>
        <p:spPr>
          <a:xfrm>
            <a:off x="698500" y="3480196"/>
            <a:ext cx="4480632" cy="559316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rPr>
                <a:latin typeface="SF Pro Rounded Bold"/>
                <a:ea typeface="SF Pro Rounded Bold"/>
                <a:cs typeface="SF Pro Rounded Bold"/>
                <a:sym typeface="SF Pro Rounded Bold"/>
              </a:rPr>
              <a:t>iOS 15+</a:t>
            </a:r>
            <a:br>
              <a:rPr>
                <a:latin typeface="SF Pro Rounded Bold"/>
                <a:ea typeface="SF Pro Rounded Bold"/>
                <a:cs typeface="SF Pro Rounded Bold"/>
                <a:sym typeface="SF Pro Rounded Bold"/>
              </a:rPr>
            </a:br>
            <a:r>
              <a:t>iPhone 6s/SE1 en hoger</a:t>
            </a:r>
          </a:p>
          <a:p>
            <a:pPr>
              <a:defRPr>
                <a:solidFill>
                  <a:srgbClr val="FFFFFF"/>
                </a:solidFill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Download </a:t>
            </a:r>
            <a:r>
              <a:rPr>
                <a:latin typeface="SF Pro Rounded Bold"/>
                <a:ea typeface="SF Pro Rounded Bold"/>
                <a:cs typeface="SF Pro Rounded Bold"/>
                <a:sym typeface="SF Pro Rounded Bold"/>
              </a:rPr>
              <a:t>TestFlight</a:t>
            </a:r>
          </a:p>
          <a:p>
            <a:pPr>
              <a:defRPr>
                <a:solidFill>
                  <a:srgbClr val="FFFFFF"/>
                </a:solidFill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Download </a:t>
            </a:r>
            <a:r>
              <a:rPr>
                <a:latin typeface="SF Pro Rounded Bold"/>
                <a:ea typeface="SF Pro Rounded Bold"/>
                <a:cs typeface="SF Pro Rounded Bold"/>
                <a:sym typeface="SF Pro Rounded Bold"/>
              </a:rPr>
              <a:t>Mechielsen</a:t>
            </a:r>
            <a:r>
              <a:t> demo app</a:t>
            </a:r>
          </a:p>
        </p:txBody>
      </p:sp>
      <p:pic>
        <p:nvPicPr>
          <p:cNvPr id="193" name="Layer.tiff" descr="Layer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1190" y="2235931"/>
            <a:ext cx="5281738" cy="5281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"/>
          <p:cNvSpPr txBox="1"/>
          <p:nvPr>
            <p:ph type="title"/>
          </p:nvPr>
        </p:nvSpPr>
        <p:spPr>
          <a:xfrm>
            <a:off x="5046703" y="446947"/>
            <a:ext cx="2911394" cy="1016001"/>
          </a:xfrm>
          <a:prstGeom prst="rect">
            <a:avLst/>
          </a:prstGeom>
        </p:spPr>
        <p:txBody>
          <a:bodyPr/>
          <a:lstStyle>
            <a:lvl1pPr defTabSz="352213">
              <a:lnSpc>
                <a:spcPct val="100000"/>
              </a:lnSpc>
              <a:defRPr b="0" spc="0" sz="6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98" name="Screenshot_20250314-064227.png" descr="Screenshot_20250314-0642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736" y="1976998"/>
            <a:ext cx="3187142" cy="7058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_20250314-064234.png" descr="Screenshot_20250314-0642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3925" y="1976998"/>
            <a:ext cx="3187142" cy="7058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imulator Screenshot - iPhone 16 Pro Max - 2025-03-14 at 07.02.38.png" descr="Simulator Screenshot - iPhone 16 Pro Max - 2025-03-14 at 07.0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3056" y="1944160"/>
            <a:ext cx="3248879" cy="7058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imulator Screenshot - iPhone 16 Pro Max - 2025-03-14 at 07.02.32.png" descr="Simulator Screenshot - iPhone 16 Pro Max - 2025-03-14 at 07.02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868" y="2021858"/>
            <a:ext cx="3248879" cy="70589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iOS"/>
          <p:cNvSpPr txBox="1"/>
          <p:nvPr>
            <p:ph type="title"/>
          </p:nvPr>
        </p:nvSpPr>
        <p:spPr>
          <a:xfrm>
            <a:off x="5814880" y="446947"/>
            <a:ext cx="1375040" cy="1016001"/>
          </a:xfrm>
          <a:prstGeom prst="rect">
            <a:avLst/>
          </a:prstGeom>
        </p:spPr>
        <p:txBody>
          <a:bodyPr/>
          <a:lstStyle>
            <a:lvl1pPr defTabSz="352213">
              <a:lnSpc>
                <a:spcPct val="100000"/>
              </a:lnSpc>
              <a:defRPr b="0" spc="0" sz="6000">
                <a:solidFill>
                  <a:srgbClr val="FFFFFF"/>
                </a:solidFill>
                <a:latin typeface="SF Pro Bold"/>
                <a:ea typeface="SF Pro Bold"/>
                <a:cs typeface="SF Pro Bold"/>
                <a:sym typeface="SF Pro Bold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